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500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0108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4651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3817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3903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9192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9247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6510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8054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3824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4044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40C995-5EF2-4E30-B6A0-E30245755962}" type="datetimeFigureOut">
              <a:rPr lang="ru-RU" smtClean="0"/>
              <a:t>18.05.2025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62D9C-A512-4C7B-8A8D-6CEB064AF9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6075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OnlineLibrary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Автор проекта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ru-RU" dirty="0" err="1" smtClean="0"/>
              <a:t>Копенкин</a:t>
            </a:r>
            <a:r>
              <a:rPr lang="ru-RU" dirty="0" smtClean="0"/>
              <a:t> Кирилл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32590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Страница с избранным книгами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3221" y="1825625"/>
            <a:ext cx="974555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624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работы фильтров на главной странице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3727" y="1825625"/>
            <a:ext cx="97445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270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Страница с подробной информацией о книге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2372" y="1825625"/>
            <a:ext cx="976725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366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Добавление книг (для администратора)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6351" y="1825625"/>
            <a:ext cx="967929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78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Редактирование книги (для администратора)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6640" y="1825625"/>
            <a:ext cx="963871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582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Особенности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Администратор может добавлять</a:t>
            </a:r>
            <a:r>
              <a:rPr lang="en-US" dirty="0" smtClean="0"/>
              <a:t>,</a:t>
            </a:r>
            <a:r>
              <a:rPr lang="ru-RU" dirty="0" smtClean="0"/>
              <a:t> редактировать</a:t>
            </a:r>
            <a:r>
              <a:rPr lang="en-US" dirty="0" smtClean="0"/>
              <a:t>,</a:t>
            </a:r>
            <a:r>
              <a:rPr lang="ru-RU" dirty="0" smtClean="0"/>
              <a:t> удалять книги</a:t>
            </a:r>
            <a:r>
              <a:rPr lang="ru-RU" dirty="0"/>
              <a:t> </a:t>
            </a:r>
            <a:r>
              <a:rPr lang="ru-RU" dirty="0" smtClean="0"/>
              <a:t>в отличие от обычного авторизованного пользователя.</a:t>
            </a:r>
            <a:endParaRPr lang="ru-RU" dirty="0"/>
          </a:p>
          <a:p>
            <a:r>
              <a:rPr lang="ru-RU" dirty="0" smtClean="0"/>
              <a:t>Авторизованный пользователь может добавлять книги в избранное</a:t>
            </a:r>
            <a:r>
              <a:rPr lang="ru-RU" dirty="0"/>
              <a:t> </a:t>
            </a:r>
            <a:r>
              <a:rPr lang="ru-RU" dirty="0" smtClean="0"/>
              <a:t>в отличие от неавторизованного.</a:t>
            </a:r>
          </a:p>
          <a:p>
            <a:r>
              <a:rPr lang="ru-RU" dirty="0" smtClean="0"/>
              <a:t>Все пользователи могут скачивать</a:t>
            </a:r>
            <a:r>
              <a:rPr lang="en-US" dirty="0" smtClean="0"/>
              <a:t>, </a:t>
            </a:r>
            <a:r>
              <a:rPr lang="ru-RU" dirty="0" smtClean="0"/>
              <a:t>читать</a:t>
            </a:r>
            <a:r>
              <a:rPr lang="en-US" dirty="0" smtClean="0"/>
              <a:t>, </a:t>
            </a:r>
            <a:r>
              <a:rPr lang="ru-RU" dirty="0" smtClean="0"/>
              <a:t>просматривать подробную информацию о книге</a:t>
            </a:r>
            <a:r>
              <a:rPr lang="ru-RU" dirty="0"/>
              <a:t> </a:t>
            </a:r>
            <a:r>
              <a:rPr lang="ru-RU" dirty="0" smtClean="0"/>
              <a:t>на сайте.</a:t>
            </a:r>
          </a:p>
          <a:p>
            <a:r>
              <a:rPr lang="ru-RU" dirty="0" smtClean="0"/>
              <a:t>Раздел избранных книг для каждого пользователя индивидуален</a:t>
            </a:r>
            <a:r>
              <a:rPr lang="en-US" dirty="0" smtClean="0"/>
              <a:t>,</a:t>
            </a:r>
            <a:r>
              <a:rPr lang="ru-RU" dirty="0" smtClean="0"/>
              <a:t> и видеть свои книги могут только они.</a:t>
            </a:r>
          </a:p>
          <a:p>
            <a:r>
              <a:rPr lang="ru-RU" dirty="0" smtClean="0"/>
              <a:t>Есть деление книг на жанры и фильтрация книг по жанрам.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67255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Возможные доработки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Возможность фильтровать книги не только по жанрам</a:t>
            </a:r>
            <a:r>
              <a:rPr lang="en-US" dirty="0" smtClean="0"/>
              <a:t>, </a:t>
            </a:r>
            <a:r>
              <a:rPr lang="ru-RU" dirty="0" smtClean="0"/>
              <a:t>но и по названию</a:t>
            </a:r>
            <a:r>
              <a:rPr lang="en-US" dirty="0" smtClean="0"/>
              <a:t>, </a:t>
            </a:r>
            <a:r>
              <a:rPr lang="ru-RU" dirty="0" smtClean="0"/>
              <a:t>добавлениям в избранное и т. д.</a:t>
            </a:r>
          </a:p>
          <a:p>
            <a:r>
              <a:rPr lang="ru-RU" dirty="0" smtClean="0"/>
              <a:t>Сделать для обычных авторизованных пользователей возможность добавлять книги</a:t>
            </a:r>
            <a:r>
              <a:rPr lang="en-US" dirty="0" smtClean="0"/>
              <a:t>,</a:t>
            </a:r>
            <a:r>
              <a:rPr lang="ru-RU" dirty="0" smtClean="0"/>
              <a:t> которые администратор либо принимает</a:t>
            </a:r>
            <a:r>
              <a:rPr lang="en-US" dirty="0" smtClean="0"/>
              <a:t>,</a:t>
            </a:r>
            <a:r>
              <a:rPr lang="ru-RU" dirty="0" smtClean="0"/>
              <a:t> либо отклоняет</a:t>
            </a:r>
            <a:r>
              <a:rPr lang="ru-RU" dirty="0"/>
              <a:t>.</a:t>
            </a:r>
            <a:r>
              <a:rPr lang="ru-RU" dirty="0" smtClean="0"/>
              <a:t>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6182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проекта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Написать программу </a:t>
            </a:r>
            <a:r>
              <a:rPr lang="en-US" dirty="0" smtClean="0"/>
              <a:t>“</a:t>
            </a:r>
            <a:r>
              <a:rPr lang="en-US" dirty="0" err="1" smtClean="0"/>
              <a:t>OnlineLibrary</a:t>
            </a:r>
            <a:r>
              <a:rPr lang="en-US" dirty="0" smtClean="0"/>
              <a:t>”, </a:t>
            </a:r>
            <a:r>
              <a:rPr lang="ru-RU" dirty="0" smtClean="0"/>
              <a:t>используя для этого </a:t>
            </a:r>
            <a:r>
              <a:rPr lang="en-US" dirty="0" smtClean="0"/>
              <a:t>Flask, </a:t>
            </a:r>
            <a:r>
              <a:rPr lang="en-US" dirty="0" err="1" smtClean="0"/>
              <a:t>slqalchemy</a:t>
            </a:r>
            <a:r>
              <a:rPr lang="en-US" dirty="0" smtClean="0"/>
              <a:t> </a:t>
            </a:r>
            <a:r>
              <a:rPr lang="ru-RU" dirty="0" smtClean="0"/>
              <a:t>и т. д.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29319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Задачи проекта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Запомнить</a:t>
            </a:r>
            <a:r>
              <a:rPr lang="en-US" dirty="0" smtClean="0"/>
              <a:t>,</a:t>
            </a:r>
            <a:r>
              <a:rPr lang="en-US" dirty="0"/>
              <a:t> </a:t>
            </a:r>
            <a:r>
              <a:rPr lang="ru-RU" dirty="0" smtClean="0"/>
              <a:t>применить</a:t>
            </a:r>
            <a:r>
              <a:rPr lang="en-US" dirty="0" smtClean="0"/>
              <a:t>,</a:t>
            </a:r>
            <a:r>
              <a:rPr lang="ru-RU" dirty="0" smtClean="0"/>
              <a:t> узнать различные функции в </a:t>
            </a:r>
            <a:r>
              <a:rPr lang="en-US" dirty="0" smtClean="0"/>
              <a:t>Flask.</a:t>
            </a:r>
          </a:p>
          <a:p>
            <a:r>
              <a:rPr lang="ru-RU" dirty="0" smtClean="0"/>
              <a:t>Поработать с базой данных </a:t>
            </a:r>
            <a:r>
              <a:rPr lang="en-US" dirty="0" smtClean="0"/>
              <a:t>sqlite3 </a:t>
            </a:r>
            <a:r>
              <a:rPr lang="ru-RU" dirty="0" smtClean="0"/>
              <a:t>с помощью </a:t>
            </a:r>
            <a:r>
              <a:rPr lang="en-US" dirty="0" err="1" smtClean="0"/>
              <a:t>sqlalchemy</a:t>
            </a:r>
            <a:r>
              <a:rPr lang="en-US" dirty="0" smtClean="0"/>
              <a:t>.</a:t>
            </a:r>
          </a:p>
          <a:p>
            <a:r>
              <a:rPr lang="ru-RU" dirty="0" smtClean="0"/>
              <a:t>Поработать с файлами (</a:t>
            </a:r>
            <a:r>
              <a:rPr lang="en-US" dirty="0" err="1" smtClean="0"/>
              <a:t>png</a:t>
            </a:r>
            <a:r>
              <a:rPr lang="en-US" dirty="0" smtClean="0"/>
              <a:t>, jpg, pdf),</a:t>
            </a:r>
            <a:r>
              <a:rPr lang="ru-RU" dirty="0" smtClean="0"/>
              <a:t> и узнать новые модули для работы с файлами.</a:t>
            </a:r>
          </a:p>
          <a:p>
            <a:r>
              <a:rPr lang="ru-RU" dirty="0" smtClean="0"/>
              <a:t>Написать интуитивно понятный дизайн для сайта с использованием компонентов </a:t>
            </a:r>
            <a:r>
              <a:rPr lang="en-US" dirty="0" smtClean="0"/>
              <a:t>Bootstrap, html, </a:t>
            </a:r>
            <a:r>
              <a:rPr lang="en-US" dirty="0" err="1" smtClean="0"/>
              <a:t>css</a:t>
            </a:r>
            <a:r>
              <a:rPr lang="en-US" dirty="0" smtClean="0"/>
              <a:t>.</a:t>
            </a:r>
          </a:p>
          <a:p>
            <a:r>
              <a:rPr lang="ru-RU" dirty="0" smtClean="0"/>
              <a:t>Написать многофункциональный сайт.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6864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97600"/>
          </a:xfrm>
        </p:spPr>
        <p:txBody>
          <a:bodyPr/>
          <a:lstStyle/>
          <a:p>
            <a:r>
              <a:rPr lang="en-US" dirty="0" smtClean="0"/>
              <a:t>                                 </a:t>
            </a:r>
            <a:r>
              <a:rPr lang="ru-RU" sz="6000" dirty="0" smtClean="0"/>
              <a:t>Проект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 flipH="1">
            <a:off x="4772025" y="3457574"/>
            <a:ext cx="962025" cy="27193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1089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Главная страница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5538" y="1825625"/>
            <a:ext cx="97009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486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Страница регистрации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1161" y="1825625"/>
            <a:ext cx="962967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57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Страница авторизации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9459" y="1825625"/>
            <a:ext cx="979308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67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Главная страница (для авторизованных пользователей)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0652" y="1825625"/>
            <a:ext cx="97506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76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4158">
              <a:srgbClr val="BED7EE"/>
            </a:gs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Главная страница (для администратора)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1787" y="1825625"/>
            <a:ext cx="974842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3819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246</Words>
  <Application>Microsoft Office PowerPoint</Application>
  <PresentationFormat>Широкоэкранный</PresentationFormat>
  <Paragraphs>30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OnlineLibrary</vt:lpstr>
      <vt:lpstr>Идея проекта:</vt:lpstr>
      <vt:lpstr>Задачи проекта:</vt:lpstr>
      <vt:lpstr>                                 Проект:</vt:lpstr>
      <vt:lpstr>Главная страница</vt:lpstr>
      <vt:lpstr>Страница регистрации</vt:lpstr>
      <vt:lpstr>Страница авторизации</vt:lpstr>
      <vt:lpstr>Главная страница (для авторизованных пользователей)</vt:lpstr>
      <vt:lpstr>Главная страница (для администратора)</vt:lpstr>
      <vt:lpstr>Страница с избранным книгами</vt:lpstr>
      <vt:lpstr>Пример работы фильтров на главной странице</vt:lpstr>
      <vt:lpstr>Страница с подробной информацией о книге</vt:lpstr>
      <vt:lpstr>Добавление книг (для администратора)</vt:lpstr>
      <vt:lpstr>Редактирование книги (для администратора)</vt:lpstr>
      <vt:lpstr>Особенности приложения</vt:lpstr>
      <vt:lpstr>Возможные доработки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OnlineLibrary</dc:title>
  <dc:creator>Name</dc:creator>
  <cp:lastModifiedBy>Name</cp:lastModifiedBy>
  <cp:revision>5</cp:revision>
  <dcterms:created xsi:type="dcterms:W3CDTF">2025-05-18T17:19:36Z</dcterms:created>
  <dcterms:modified xsi:type="dcterms:W3CDTF">2025-05-18T17:59:03Z</dcterms:modified>
</cp:coreProperties>
</file>

<file path=docProps/thumbnail.jpeg>
</file>